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25"/>
  </p:notesMasterIdLst>
  <p:sldIdLst>
    <p:sldId id="270" r:id="rId10"/>
    <p:sldId id="268" r:id="rId11"/>
    <p:sldId id="257" r:id="rId12"/>
    <p:sldId id="258" r:id="rId13"/>
    <p:sldId id="277" r:id="rId14"/>
    <p:sldId id="259" r:id="rId15"/>
    <p:sldId id="281" r:id="rId16"/>
    <p:sldId id="260" r:id="rId17"/>
    <p:sldId id="279" r:id="rId18"/>
    <p:sldId id="282" r:id="rId19"/>
    <p:sldId id="285" r:id="rId20"/>
    <p:sldId id="288" r:id="rId21"/>
    <p:sldId id="289" r:id="rId22"/>
    <p:sldId id="286" r:id="rId23"/>
    <p:sldId id="29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3" autoAdjust="0"/>
  </p:normalViewPr>
  <p:slideViewPr>
    <p:cSldViewPr>
      <p:cViewPr varScale="1">
        <p:scale>
          <a:sx n="59" d="100"/>
          <a:sy n="59" d="100"/>
        </p:scale>
        <p:origin x="-13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29118-A011-4C4A-AB0B-EF3A28DC331C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AC6EA-F34F-4D0F-B1AB-BD9A05452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40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F9D4D-A914-46F3-B1C3-A5E42CD56A2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9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AC6EA-F34F-4D0F-B1AB-BD9A054523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24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7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54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23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9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64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36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7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19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86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09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09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46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48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28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40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104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3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9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1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91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47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91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45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64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00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7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96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25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17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25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08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1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51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7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06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7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50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95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99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82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506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443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980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4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99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6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624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86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75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010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6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533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08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38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16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2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10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68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16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45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84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59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491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984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288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2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35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945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98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52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920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240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14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597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871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22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09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86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721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59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854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443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510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914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096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7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8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6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0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6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2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9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700809"/>
            <a:ext cx="6552728" cy="223224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духовно-нравственных ориентиров у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ребенка  через приобщение к национальному культурному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наследию.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-2196752" y="2348880"/>
            <a:ext cx="14401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244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60959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53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96752"/>
            <a:ext cx="7787208" cy="86409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Непосредственно образовательная деятельность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91" y="2256665"/>
            <a:ext cx="2698294" cy="202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к презентации\DSC09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24" y="2177048"/>
            <a:ext cx="2808311" cy="210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70715"/>
            <a:ext cx="316388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08" y="4470716"/>
            <a:ext cx="3420576" cy="192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731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7344816" cy="50405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Взаимодействие с родителями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2108666" cy="158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2196592" cy="164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4842"/>
            <a:ext cx="2160240" cy="167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User\Desktop\к презентации\DSC086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902" y="2420888"/>
            <a:ext cx="1865151" cy="24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к презентации\DSC086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3864843"/>
            <a:ext cx="2196592" cy="164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594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6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6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" y="1"/>
            <a:ext cx="9067734" cy="68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737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5" y="1124744"/>
            <a:ext cx="7379097" cy="4644231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052736"/>
            <a:ext cx="6768752" cy="100811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cs typeface="AngsanaUPC" panose="02020603050405020304" pitchFamily="18" charset="-34"/>
              </a:rPr>
              <a:t>     </a:t>
            </a:r>
            <a:r>
              <a:rPr lang="ru-RU" sz="4800" dirty="0" smtClean="0">
                <a:solidFill>
                  <a:srgbClr val="FF0000"/>
                </a:solidFill>
                <a:cs typeface="AngsanaUPC" panose="02020603050405020304" pitchFamily="18" charset="-34"/>
              </a:rPr>
              <a:t>Спасибо за внимание !</a:t>
            </a:r>
            <a:endParaRPr lang="ru-RU" sz="4800" dirty="0"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pic>
        <p:nvPicPr>
          <p:cNvPr id="4" name="Picture 3" descr="G:\НА КОНКУРС ФЕВРАЛЬ 2014\Декор прикл творчество\фото\P102096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t="10330"/>
          <a:stretch/>
        </p:blipFill>
        <p:spPr bwMode="auto">
          <a:xfrm>
            <a:off x="1403648" y="2132856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84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7200800" cy="2952328"/>
          </a:xfrm>
        </p:spPr>
        <p:txBody>
          <a:bodyPr>
            <a:normAutofit fontScale="90000"/>
          </a:bodyPr>
          <a:lstStyle/>
          <a:p>
            <a:pPr marL="342900" lvl="0">
              <a:lnSpc>
                <a:spcPct val="115000"/>
              </a:lnSpc>
              <a:spcBef>
                <a:spcPct val="20000"/>
              </a:spcBef>
            </a:pP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“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AngsanaUPC" panose="02020603050405020304" pitchFamily="18" charset="-34"/>
              </a:rPr>
              <a:t>Воспитание, созданное самим народом и основанное на народных началах, имеет ту воспитательную силу, </a:t>
            </a:r>
            <a:b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AngsanaUPC" panose="02020603050405020304" pitchFamily="18" charset="-34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AngsanaUPC" panose="02020603050405020304" pitchFamily="18" charset="-34"/>
              </a:rPr>
              <a:t>которой нет в самых лучших системах, основанных на </a:t>
            </a:r>
            <a:b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AngsanaUPC" panose="02020603050405020304" pitchFamily="18" charset="-34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AngsanaUPC" panose="02020603050405020304" pitchFamily="18" charset="-34"/>
              </a:rPr>
              <a:t>абстрактных идеях …и воспитанию остается только черпать из богатого и чистого источника”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  <a:cs typeface="AngsanaUPC" panose="02020603050405020304" pitchFamily="18" charset="-34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AngsanaUPC" panose="02020603050405020304" pitchFamily="18" charset="-34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AngsanaUPC" panose="02020603050405020304" pitchFamily="18" charset="-34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AngsanaUPC" panose="02020603050405020304" pitchFamily="18" charset="-34"/>
              </a:rPr>
              <a:t>                                                 К. Д. 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  <a:cs typeface="AngsanaUPC" panose="02020603050405020304" pitchFamily="18" charset="-34"/>
              </a:rPr>
              <a:t>Ушинский.</a:t>
            </a:r>
            <a:r>
              <a:rPr lang="ru-RU" sz="2400" b="1" dirty="0">
                <a:solidFill>
                  <a:srgbClr val="FF0000"/>
                </a:solidFill>
                <a:ea typeface="Calibri"/>
                <a:cs typeface="AngsanaUPC" panose="02020603050405020304" pitchFamily="18" charset="-34"/>
              </a:rPr>
              <a:t/>
            </a:r>
            <a:br>
              <a:rPr lang="ru-RU" sz="2400" b="1" dirty="0">
                <a:solidFill>
                  <a:srgbClr val="FF0000"/>
                </a:solidFill>
                <a:ea typeface="Calibri"/>
                <a:cs typeface="AngsanaUPC" panose="02020603050405020304" pitchFamily="18" charset="-34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 flipV="1">
            <a:off x="1187624" y="4149080"/>
            <a:ext cx="72008" cy="45719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dirty="0"/>
          </a:p>
        </p:txBody>
      </p:sp>
      <p:pic>
        <p:nvPicPr>
          <p:cNvPr id="4" name="Picture 3" descr="C:\Users\User\Desktop\все по народным традициям\DSC09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245"/>
            <a:ext cx="2397866" cy="179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к презентации\DSC09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84" y="4221245"/>
            <a:ext cx="2411760" cy="1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2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0"/>
            <a:ext cx="9324529" cy="686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26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717967" y="4437112"/>
            <a:ext cx="45720" cy="648072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692696"/>
            <a:ext cx="1944216" cy="55446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 bwMode="auto">
          <a:xfrm>
            <a:off x="0" y="54408"/>
            <a:ext cx="9144000" cy="680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219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се по народным традициям\изостудия\DSC01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32" y="1340768"/>
            <a:ext cx="3784519" cy="2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се по народным традициям\изостудия\DSC015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8" b="20795"/>
          <a:stretch/>
        </p:blipFill>
        <p:spPr bwMode="auto">
          <a:xfrm>
            <a:off x="1387784" y="1340768"/>
            <a:ext cx="2009821" cy="235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се по народным традициям\изостудия\getImage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48" y="3944860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все по народным традициям\лыко\DSC021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7" t="27823" r="23634"/>
          <a:stretch/>
        </p:blipFill>
        <p:spPr bwMode="auto">
          <a:xfrm>
            <a:off x="3602427" y="3665976"/>
            <a:ext cx="195942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к презентации\DSC007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6" t="8697" r="22617" b="-1584"/>
          <a:stretch/>
        </p:blipFill>
        <p:spPr bwMode="auto">
          <a:xfrm>
            <a:off x="1344090" y="4036937"/>
            <a:ext cx="1900954" cy="210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77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408"/>
            <a:ext cx="9144000" cy="710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210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 презентации\DSC09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се по народным традициям\живая нить\DSC000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867" t="-753834" r="-488252" b="-582122"/>
          <a:stretch/>
        </p:blipFill>
        <p:spPr bwMode="auto">
          <a:xfrm>
            <a:off x="-6877272" y="-11260632"/>
            <a:ext cx="30276800" cy="285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все по народным традициям\изостудия\DSC015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67" y="3764810"/>
            <a:ext cx="3291858" cy="18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Desktop\фото2014-2015\101MSDCF\DSC095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2748588" cy="2106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88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39"/>
            <a:ext cx="9144000" cy="679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35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9" y="0"/>
            <a:ext cx="9160960" cy="686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9148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34</Words>
  <Application>Microsoft Office PowerPoint</Application>
  <PresentationFormat>Экран (4:3)</PresentationFormat>
  <Paragraphs>8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Формирование духовно-нравственных ориентиров у  ребенка  через приобщение к национальному культурному  наследию.</vt:lpstr>
      <vt:lpstr>“Воспитание, созданное самим народом и основанное на народных началах, имеет ту воспитательную силу,  которой нет в самых лучших системах, основанных на  абстрактных идеях …и воспитанию остается только черпать из богатого и чистого источника”                                                   К. Д. Ушинский.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Непосредственно образовательная деятельность</vt:lpstr>
      <vt:lpstr>Взаимодействие с родителями</vt:lpstr>
      <vt:lpstr>Презентация PowerPoint</vt:lpstr>
      <vt:lpstr>Презентация PowerPoint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</dc:title>
  <dc:creator>User</dc:creator>
  <cp:lastModifiedBy>User</cp:lastModifiedBy>
  <cp:revision>16</cp:revision>
  <dcterms:created xsi:type="dcterms:W3CDTF">2015-12-27T15:44:08Z</dcterms:created>
  <dcterms:modified xsi:type="dcterms:W3CDTF">2016-01-24T13:57:19Z</dcterms:modified>
</cp:coreProperties>
</file>